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6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1FD6-53DC-4AF0-B380-A81AFE481BB6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F1081-6293-46AD-B1F0-C7780AFF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olekova.jimdo.com/" TargetMode="External"/><Relationship Id="rId4" Type="http://schemas.openxmlformats.org/officeDocument/2006/relationships/hyperlink" Target="http://www.bnews.kz/ru/photonews/post/18147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Мария\Desktop\1359266490_ar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3654" y="163584"/>
            <a:ext cx="13290377" cy="2658075"/>
          </a:xfrm>
          <a:prstGeom prst="rect">
            <a:avLst/>
          </a:prstGeom>
          <a:noFill/>
          <a:effectLst>
            <a:outerShdw blurRad="419100" dist="444500" dir="6240000" sx="79000" sy="79000" algn="t" rotWithShape="0">
              <a:prstClr val="black">
                <a:alpha val="47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5379" y="-1154111"/>
            <a:ext cx="688022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8950" y="2420888"/>
            <a:ext cx="73837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Казахстанский путь – 2050:</a:t>
            </a:r>
          </a:p>
          <a:p>
            <a:pPr algn="ctr"/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Единая цель,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единые интересы,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единое будущее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7595" y="5805264"/>
            <a:ext cx="4960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KZ Cooper" panose="02000503000000020004" pitchFamily="2" charset="0"/>
              </a:rPr>
              <a:t>Учитель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KZ Cooper" panose="02000503000000020004" pitchFamily="2" charset="0"/>
              </a:rPr>
              <a:t>Толекова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KZ Cooper" panose="02000503000000020004" pitchFamily="2" charset="0"/>
              </a:rPr>
              <a:t> Мария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KZ Cooper" panose="02000503000000020004" pitchFamily="2" charset="0"/>
              </a:rPr>
              <a:t>Исабаевна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KZ Cooper" panose="02000503000000020004" pitchFamily="2" charset="0"/>
              </a:rPr>
              <a:t>КГУ «Средняя школа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KZ Cooper" panose="02000503000000020004" pitchFamily="2" charset="0"/>
              </a:rPr>
              <a:t>имни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KZ Cooper" panose="02000503000000020004" pitchFamily="2" charset="0"/>
              </a:rPr>
              <a:t> Толе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KZ Cooper" panose="02000503000000020004" pitchFamily="2" charset="0"/>
              </a:rPr>
              <a:t>би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KZ Cooper" panose="02000503000000020004" pitchFamily="2" charset="0"/>
              </a:rPr>
              <a:t>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KZ Coop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я\Desktop\1399197813_ekologicheski-chistogo-topl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5522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0434" y="-1140434"/>
            <a:ext cx="6880220" cy="9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2442" y="476672"/>
            <a:ext cx="627941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Надо создавать условия для перевода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общественного транспорта на экологически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чистые виды топлива, внедрять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электромобили и создавать для них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соответствующую инфраструктуру.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Мы должны развивать собственное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производство топлива для АЭС и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строить атомные станции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3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0434" y="-1140434"/>
            <a:ext cx="6880220" cy="9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ария\Desktop\1847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616624" cy="31671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6963" y="3645024"/>
            <a:ext cx="68950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К 2020 году планируется обеспечить 100-процентный охват казахстанских детей от 3 до 6 лет дошкольным образованием.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В течение ближайших 3-х лет нужно устранить проблему нехватки учебных мест и перевести все школы страны на двухсменное обучение там, где это необходимо.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Правительству обеспечить повышение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с 1 января 2016 года размера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стипендий на 25 процентов.</a:t>
            </a:r>
          </a:p>
        </p:txBody>
      </p:sp>
    </p:spTree>
    <p:extLst>
      <p:ext uri="{BB962C8B-B14F-4D97-AF65-F5344CB8AC3E}">
        <p14:creationId xmlns:p14="http://schemas.microsoft.com/office/powerpoint/2010/main" val="24755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0434" y="-1140434"/>
            <a:ext cx="6880220" cy="9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2610" y="476672"/>
            <a:ext cx="53958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Следует изучить вопрос о введении обязательного медицинского страхования. 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Солидарная ответственность государства,  работодателя и работника за его здоровье –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главный принцип всей системы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медицинского обслуживания</a:t>
            </a:r>
          </a:p>
          <a:p>
            <a:endParaRPr lang="ru-RU" dirty="0"/>
          </a:p>
        </p:txBody>
      </p:sp>
      <p:pic>
        <p:nvPicPr>
          <p:cNvPr id="13314" name="Picture 2" descr="C:\Users\Мария\Desktop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847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ия\Desktop\molodej_52beb4ce66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30" y="548680"/>
            <a:ext cx="6480720" cy="3600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3346" y="-1140434"/>
            <a:ext cx="6880220" cy="9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4006" y="4407495"/>
            <a:ext cx="68579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Социальное самочувствие простых людей должно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быть важнейшим индикатором нашего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продвижения к главной цели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                  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Н.А.Назарбаев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1715" y="-1088261"/>
            <a:ext cx="6880220" cy="9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0499" y="1628800"/>
            <a:ext cx="64940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Использованные ресурсы: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  <a:hlinkClick r:id="rId3"/>
              </a:rPr>
              <a:t>1)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  <a:hlinkClick r:id="rId3"/>
              </a:rPr>
              <a:t>http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  <a:hlinkClick r:id="rId3"/>
              </a:rPr>
              <a:t>://ru.wikipedia.org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  <a:hlinkClick r:id="rId3"/>
              </a:rPr>
              <a:t>/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  <a:hlinkClick r:id="rId4"/>
              </a:rPr>
              <a:t>2)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  <a:hlinkClick r:id="rId4"/>
              </a:rPr>
              <a:t>http://www.bnews.kz/ru/photonews/post/181474/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Уважаемые коллеги!</a:t>
            </a:r>
          </a:p>
          <a:p>
            <a:pPr algn="ctr"/>
            <a:r>
              <a:rPr lang="ru-RU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Вы можете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скачать презентацию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на моем сайте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«Сайт учителя математики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Толекововй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Марии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Исабаевны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»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  <a:hlinkClick r:id="rId5"/>
              </a:rPr>
              <a:t>www.tolekova.jimdo.com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рия\Desktop\e9c07513584954560a0761791415f3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0" y="176914"/>
            <a:ext cx="8800806" cy="64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6223" y="-1222896"/>
            <a:ext cx="688022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7586" y="176914"/>
            <a:ext cx="68346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KZ Cooper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KZ Cooper" panose="02000503000000020004" pitchFamily="2" charset="0"/>
              </a:rPr>
              <a:t>17 января 2014 года, Глава государства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KZ Cooper" panose="02000503000000020004" pitchFamily="2" charset="0"/>
              </a:rPr>
              <a:t> Нурсултан Назарбаев на совместном заседании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KZ Cooper" panose="02000503000000020004" pitchFamily="2" charset="0"/>
              </a:rPr>
              <a:t>обеих палат парламента РК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KZ Cooper" panose="02000503000000020004" pitchFamily="2" charset="0"/>
              </a:rPr>
              <a:t>озвучил ежегодное Послание народу Казахстана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7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\Desktop\article1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4" y="2924944"/>
            <a:ext cx="7560839" cy="324036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1890" y="-1127379"/>
            <a:ext cx="688022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3163" y="764704"/>
            <a:ext cx="68435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KZ Cooper" panose="02000503000000020004" pitchFamily="2" charset="0"/>
              </a:rPr>
              <a:t>В Послании Президент изложил </a:t>
            </a:r>
            <a:r>
              <a:rPr lang="ru-RU" sz="1600" dirty="0" err="1" smtClean="0">
                <a:solidFill>
                  <a:schemeClr val="tx2"/>
                </a:solidFill>
                <a:latin typeface="KZ Cooper" panose="02000503000000020004" pitchFamily="2" charset="0"/>
              </a:rPr>
              <a:t>казахстанцам</a:t>
            </a:r>
            <a:r>
              <a:rPr lang="ru-RU" sz="1600" dirty="0" smtClean="0">
                <a:solidFill>
                  <a:schemeClr val="tx2"/>
                </a:solidFill>
                <a:latin typeface="KZ Cooper" panose="02000503000000020004" pitchFamily="2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KZ Cooper" panose="02000503000000020004" pitchFamily="2" charset="0"/>
              </a:rPr>
              <a:t>план вхождения в число 30-ти развитых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KZ Cooper" panose="02000503000000020004" pitchFamily="2" charset="0"/>
              </a:rPr>
              <a:t>государств мира. Как отметил </a:t>
            </a:r>
            <a:r>
              <a:rPr lang="ru-RU" sz="1600" dirty="0" err="1" smtClean="0">
                <a:solidFill>
                  <a:schemeClr val="tx2"/>
                </a:solidFill>
                <a:latin typeface="KZ Cooper" panose="02000503000000020004" pitchFamily="2" charset="0"/>
              </a:rPr>
              <a:t>Н.Назарбаев</a:t>
            </a:r>
            <a:r>
              <a:rPr lang="ru-RU" sz="1600" dirty="0" smtClean="0">
                <a:solidFill>
                  <a:schemeClr val="tx2"/>
                </a:solidFill>
                <a:latin typeface="KZ Cooper" panose="02000503000000020004" pitchFamily="2" charset="0"/>
              </a:rPr>
              <a:t>,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KZ Cooper" panose="02000503000000020004" pitchFamily="2" charset="0"/>
              </a:rPr>
              <a:t>стратегическое планирование в 21 веке является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KZ Cooper" panose="02000503000000020004" pitchFamily="2" charset="0"/>
              </a:rPr>
              <a:t>правилом номер один, это программа конкретных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KZ Cooper" panose="02000503000000020004" pitchFamily="2" charset="0"/>
              </a:rPr>
              <a:t>практических дел, которые день за днем, из года в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KZ Cooper" panose="02000503000000020004" pitchFamily="2" charset="0"/>
              </a:rPr>
              <a:t> год будут делать лучше страну и жизнь </a:t>
            </a:r>
            <a:r>
              <a:rPr lang="ru-RU" sz="1600" dirty="0" err="1" smtClean="0">
                <a:solidFill>
                  <a:schemeClr val="tx2"/>
                </a:solidFill>
                <a:latin typeface="KZ Cooper" panose="02000503000000020004" pitchFamily="2" charset="0"/>
              </a:rPr>
              <a:t>казахстанцев</a:t>
            </a:r>
            <a:r>
              <a:rPr lang="ru-RU" sz="1600" dirty="0">
                <a:solidFill>
                  <a:schemeClr val="tx2"/>
                </a:solidFill>
                <a:latin typeface="KZ Cooper" panose="02000503000000020004" pitchFamily="2" charset="0"/>
              </a:rPr>
              <a:t>.</a:t>
            </a:r>
            <a:endParaRPr lang="ru-RU" sz="1600" dirty="0" smtClean="0">
              <a:solidFill>
                <a:schemeClr val="tx2"/>
              </a:solidFill>
              <a:latin typeface="KZ Coop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Мария\Desktop\photo_76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67" y="1798391"/>
            <a:ext cx="3940329" cy="240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ария\Desktop\Snap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14" y="1366244"/>
            <a:ext cx="25646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5692" y="-1154111"/>
            <a:ext cx="688022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82917"/>
            <a:ext cx="8460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Среди приоритетных задач - в 4,5 раза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увеличить показатель объёма ВВП*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на душу населения – с 13 тысяч долларов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до 60-ти тысяч долларов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176845"/>
            <a:ext cx="741682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_______________________________________________________________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Валово́й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вну́тренний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проду́кт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(англ.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Gross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Domestic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Product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), общепринятое сокращение — ВВП (англ. GDP) — макроэкономический показатель, отражающий рыночную стоимость всех конечных товаров и услуг (то есть предназначенных для непосредственного употребления), произведённых за год во всех отраслях экономики на территории государства для потребления, экспорта и накопления, вне зависимости от национальной принадлежности использованных факторов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40035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\стенгазета независимость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7203"/>
            <a:ext cx="4104456" cy="30556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052736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Казахстан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должен стать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одной из самых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безопасных и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комфортных для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роживания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людей стран мира</a:t>
            </a:r>
          </a:p>
        </p:txBody>
      </p:sp>
      <p:pic>
        <p:nvPicPr>
          <p:cNvPr id="6147" name="Picture 3" descr="C:\Users\Мария\Desktop\d7c6c83c24f339c5a997d3419acdf524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09084"/>
            <a:ext cx="4248472" cy="29239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9017" y="3778395"/>
            <a:ext cx="3117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Утверждение здорового образа жизни и кадрово-технологическое развитие медицины увеличит продолжительность жизни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казахстанцев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до 84 лет.</a:t>
            </a:r>
          </a:p>
        </p:txBody>
      </p:sp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1890" y="-1119112"/>
            <a:ext cx="688022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рия\Desktop\1-RB-2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555">
            <a:off x="769290" y="2468663"/>
            <a:ext cx="2943785" cy="2126885"/>
          </a:xfrm>
          <a:prstGeom prst="rect">
            <a:avLst/>
          </a:prstGeom>
          <a:noFill/>
          <a:effectLst>
            <a:outerShdw blurRad="127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5092" y="-1215091"/>
            <a:ext cx="6880220" cy="93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3033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Нам следует основать отрасли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мобильных и мультимедийных,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Нано*- и космических технологий,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робототехники, генной инженерии,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поиска и открытия энергии будущего,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подчеркнул также Президент.</a:t>
            </a:r>
          </a:p>
        </p:txBody>
      </p:sp>
      <p:pic>
        <p:nvPicPr>
          <p:cNvPr id="7170" name="Picture 2" descr="C:\Users\Мария\Desktop\0a6aca1db78c568346b9b37d0f33deef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58" y="3412887"/>
            <a:ext cx="3224257" cy="20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ария\Desktop\64c4c3165fb47c3fcefe9e3b1d981a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365">
            <a:off x="5328766" y="2578433"/>
            <a:ext cx="2895800" cy="19296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4232" y="5422092"/>
            <a:ext cx="74590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*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Нанотехноло́гия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— область фундаментальной и прикладной науки и техники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,</a:t>
            </a:r>
          </a:p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имеющая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дело с совокупностью теоретического обоснования, практических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KZ Cooper" panose="02000503000000020004" pitchFamily="2" charset="0"/>
            </a:endParaRPr>
          </a:p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методов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исследования, анализа и синтеза, а также методов производства и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KZ Cooper" panose="02000503000000020004" pitchFamily="2" charset="0"/>
            </a:endParaRPr>
          </a:p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применения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продуктов с заданной атомной структурой путём контролируемого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KZ Cooper" panose="02000503000000020004" pitchFamily="2" charset="0"/>
            </a:endParaRPr>
          </a:p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манипулирования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отдельными атомами и молекулами.</a:t>
            </a:r>
          </a:p>
        </p:txBody>
      </p:sp>
    </p:spTree>
    <p:extLst>
      <p:ext uri="{BB962C8B-B14F-4D97-AF65-F5344CB8AC3E}">
        <p14:creationId xmlns:p14="http://schemas.microsoft.com/office/powerpoint/2010/main" val="38461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0434" y="-1140434"/>
            <a:ext cx="6880220" cy="9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9815" y="620688"/>
            <a:ext cx="6707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Ключевым звеном работы государства будет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создание максимально благоприятных условий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для развития казахстанского бизнеса,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главным образом, малого и среднего</a:t>
            </a:r>
          </a:p>
        </p:txBody>
      </p:sp>
      <p:pic>
        <p:nvPicPr>
          <p:cNvPr id="8194" name="Picture 2" descr="C:\Users\Мария\Desktop\28370c10e677c3f60f37fe27cf4ee7cf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8" y="2113760"/>
            <a:ext cx="3888432" cy="2652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рия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13759"/>
            <a:ext cx="3536935" cy="26527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587" y="4869160"/>
            <a:ext cx="6705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Важно обеспечить перевод на инновационные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 рельсы агропромышленного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комплекса Казахстана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3346" y="-1140434"/>
            <a:ext cx="6880220" cy="9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908720"/>
            <a:ext cx="6711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Следует устранить все барьеры, препятствующие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развитию бизнеса в сельском хозяйстве,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процессу кооперации фермерства,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эффективному землепользованию.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Фермеры должны иметь прямой доступ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к долгосрочному финансированию и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рынкам сбыта без посредников.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KZ Cooper" panose="02000503000000020004" pitchFamily="2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Казахстан должен стать одним из крупных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региональных экспортеров мясной,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молочной и другой продукции земледелия</a:t>
            </a:r>
          </a:p>
        </p:txBody>
      </p:sp>
      <p:pic>
        <p:nvPicPr>
          <p:cNvPr id="9218" name="Picture 2" descr="C:\Users\Мария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97" y="2996952"/>
            <a:ext cx="3945405" cy="2592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0" h="1270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я\Desktop\29c1b8e1d0dff02f4061b615345036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600400" cy="4752528"/>
          </a:xfrm>
          <a:prstGeom prst="rect">
            <a:avLst/>
          </a:prstGeom>
          <a:noFill/>
          <a:effectLst>
            <a:outerShdw blurRad="342900" dist="25400" dir="5400000" algn="ctr" rotWithShape="0">
              <a:srgbClr val="000000">
                <a:alpha val="84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20650" h="1206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\наурыз\084a17fe7c3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3346" y="-1140434"/>
            <a:ext cx="6880220" cy="9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4673" y="797510"/>
            <a:ext cx="43737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Необходим конкретный план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поэтапного увеличения финансирования науки за конкретные разработки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и открытия, работающие на страну, и доведения его до показателей развитых стран.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Центрами первых современных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Урбанистических* центров Казахстана станут крупнейшие города – Астана и Алматы, далее –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Шымкент и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Актобе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. Они должны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стать центрами науки и притяжения инвестиций и населения, предоставлять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качественные образовательные,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медицинские, социокультурные услуги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____________________________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KZ Cooper" panose="02000503000000020004" pitchFamily="2" charset="0"/>
              </a:rPr>
              <a:t>*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Урбаниза́ция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(от лат.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urbanus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 —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KZ Cooper" panose="02000503000000020004" pitchFamily="2" charset="0"/>
            </a:endParaRPr>
          </a:p>
          <a:p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городской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KZ Cooper" panose="02000503000000020004" pitchFamily="2" charset="0"/>
              </a:rPr>
              <a:t>) — процесс повышения роли городов в развитии общества.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KZ Coop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635</Words>
  <Application>Microsoft Office PowerPoint</Application>
  <PresentationFormat>Экран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23</cp:revision>
  <dcterms:created xsi:type="dcterms:W3CDTF">2014-07-24T10:28:40Z</dcterms:created>
  <dcterms:modified xsi:type="dcterms:W3CDTF">2014-07-24T15:26:47Z</dcterms:modified>
</cp:coreProperties>
</file>